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3953" autoAdjust="0"/>
  </p:normalViewPr>
  <p:slideViewPr>
    <p:cSldViewPr snapToGrid="0">
      <p:cViewPr varScale="1">
        <p:scale>
          <a:sx n="70" d="100"/>
          <a:sy n="70" d="100"/>
        </p:scale>
        <p:origin x="60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93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4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4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10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98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20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66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74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898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37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310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065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788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153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1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767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40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D2D1F6-FF24-4023-80B9-56E3FEB28FBE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BB396D-2EA9-4C35-B001-3B4138A0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0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842" y="5383868"/>
            <a:ext cx="11145173" cy="11995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Интересное о русском языке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99061" y="4418699"/>
            <a:ext cx="3289954" cy="2164699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5776120"/>
            <a:ext cx="2247900" cy="665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endParaRPr lang="ru-RU" dirty="0"/>
          </a:p>
        </p:txBody>
      </p:sp>
      <p:pic>
        <p:nvPicPr>
          <p:cNvPr id="5" name="Picture 2" descr="http://itd3.mycdn.me/image?id=850868700628&amp;t=20&amp;plc=WEB&amp;tkn=*HMPCjJZvDjsivYgh0nZE57pwxg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081" y="1598626"/>
            <a:ext cx="2730500" cy="378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20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3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1" y="342900"/>
            <a:ext cx="9782174" cy="24574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600" dirty="0">
                <a:solidFill>
                  <a:schemeClr val="tx1"/>
                </a:solidFill>
              </a:rPr>
              <a:t>Большинство слов с буквой </a:t>
            </a:r>
            <a:r>
              <a:rPr lang="ru-RU" sz="3600" i="1" dirty="0">
                <a:solidFill>
                  <a:schemeClr val="tx1"/>
                </a:solidFill>
              </a:rPr>
              <a:t>Ф</a:t>
            </a:r>
            <a:r>
              <a:rPr lang="ru-RU" sz="3600" dirty="0">
                <a:solidFill>
                  <a:schemeClr val="tx1"/>
                </a:solidFill>
              </a:rPr>
              <a:t> </a:t>
            </a:r>
            <a:r>
              <a:rPr lang="ru-RU" sz="3600" dirty="0" smtClean="0">
                <a:solidFill>
                  <a:schemeClr val="tx1"/>
                </a:solidFill>
              </a:rPr>
              <a:t> в</a:t>
            </a:r>
            <a:r>
              <a:rPr lang="ru-RU" sz="3600" dirty="0">
                <a:solidFill>
                  <a:schemeClr val="tx1"/>
                </a:solidFill>
              </a:rPr>
              <a:t> русском языке — заимствованные. Пушкин гордился тем, что в «Сказке о царе </a:t>
            </a:r>
            <a:r>
              <a:rPr lang="ru-RU" sz="3600" dirty="0" err="1">
                <a:solidFill>
                  <a:schemeClr val="tx1"/>
                </a:solidFill>
              </a:rPr>
              <a:t>Салтане</a:t>
            </a:r>
            <a:r>
              <a:rPr lang="ru-RU" sz="3600" dirty="0">
                <a:solidFill>
                  <a:schemeClr val="tx1"/>
                </a:solidFill>
              </a:rPr>
              <a:t>» было всего лишь одно слово с этой буквой — </a:t>
            </a:r>
            <a:r>
              <a:rPr lang="ru-RU" sz="3600" i="1" dirty="0">
                <a:solidFill>
                  <a:schemeClr val="tx1"/>
                </a:solidFill>
              </a:rPr>
              <a:t>флот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6" name="Picture 2" descr="http://itd3.mycdn.me/image?id=850868700628&amp;t=20&amp;plc=WEB&amp;tkn=*HMPCjJZvDjsivYgh0nZE57pwxg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8" y="2800349"/>
            <a:ext cx="2730500" cy="378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31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452" y="0"/>
            <a:ext cx="11660957" cy="402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бык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пчела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однокоренные. В произведениях древнерусской литературы слово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пчела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писалось как </a:t>
            </a:r>
            <a:r>
              <a:rPr lang="ru-RU" sz="2800" i="1" dirty="0" err="1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бъчела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Чередование гласных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/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объясняется происхождением обоих звуков из одного индоевропейского звука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 вспомнить диалектный глагол </a:t>
            </a:r>
            <a:r>
              <a:rPr lang="ru-RU" sz="2800" i="1" dirty="0" err="1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бучать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имеющий значения «реветь», «гудеть», «жужжать» и этимологически родственный словам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пчела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букашка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бык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 становится ясным, каково же было общее значение этих слов.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Ð±Ñ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118" y="3732706"/>
            <a:ext cx="4515440" cy="23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Ð°ÑÑÐ¸Ð½ÐºÐ¸ Ð¿Ð¾ Ð·Ð°Ð¿ÑÐ¾ÑÑ Ð¿ÑÐµÐ»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776" y="4024627"/>
            <a:ext cx="2620651" cy="223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22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1687" y="516366"/>
            <a:ext cx="9913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Единственные слова в русском языке с тремя буквами </a:t>
            </a:r>
            <a:r>
              <a:rPr lang="ru-RU" sz="36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Е</a:t>
            </a:r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подряд — это </a:t>
            </a:r>
            <a:r>
              <a:rPr lang="ru-RU" sz="36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длинношеее</a:t>
            </a:r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(и прочие на -</a:t>
            </a:r>
            <a:r>
              <a:rPr lang="ru-RU" sz="3600" i="1" dirty="0" err="1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шеее</a:t>
            </a:r>
            <a:r>
              <a:rPr lang="ru-RU" sz="36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:</a:t>
            </a:r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например, </a:t>
            </a:r>
            <a:r>
              <a:rPr lang="ru-RU" sz="36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криво</a:t>
            </a:r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-, </a:t>
            </a:r>
            <a:r>
              <a:rPr lang="ru-RU" sz="36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коротко</a:t>
            </a:r>
            <a:r>
              <a:rPr lang="ru-RU" sz="3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-).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13" y="3106749"/>
            <a:ext cx="5247586" cy="293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5049" y="593339"/>
            <a:ext cx="809448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Книге рекордов Гиннесса 1993 года самым длинным словом русского языка названо </a:t>
            </a:r>
            <a:r>
              <a:rPr lang="ru-RU" sz="2800" i="1" dirty="0" err="1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рентгеноэлектрокардиографическое</a:t>
            </a:r>
            <a:r>
              <a:rPr lang="ru-RU" sz="2800" i="1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издании 2003 года — </a:t>
            </a:r>
            <a:r>
              <a:rPr lang="ru-RU" sz="2800" i="1" dirty="0" err="1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превысокомногорассмотрительствующий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Ð°ÑÑÐ¸Ð½ÐºÐ¸ Ð¿Ð¾ Ð·Ð°Ð¿ÑÐ¾ÑÑ ÐºÐ½Ð¸Ð³Ð° ÑÐµÐºÐ¾ÑÐ´Ð¾Ð² Ð³Ð¸Ð½Ð½ÐµÑÐ° ÑÐ¾ÑÐ¾ ÐºÐ½Ð¸Ð³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498" y="3445096"/>
            <a:ext cx="2894029" cy="274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51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9790" y="250304"/>
            <a:ext cx="87721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Русские писатели являются авторами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большого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количества слов, введенных в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 и используемых в наше время. Так, например, поэт Игорь Северянин первым начал использовать слово «бездарь».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3076" name="Picture 4" descr="ÐÐ°ÑÑÐ¸Ð½ÐºÐ¸ Ð¿Ð¾ Ð·Ð°Ð¿ÑÐ¾ÑÑ Ð¸Ð³Ð¾ÑÑ ÑÐµÐ²ÐµÑÑÐ½Ð¸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057" y="3112626"/>
            <a:ext cx="4214546" cy="280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8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4" y="605642"/>
            <a:ext cx="73666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Еще один интересный факт из истории русского языка: считается, что писатель Карамзин является «родителем» буквы «Ё». </a:t>
            </a:r>
            <a:endParaRPr lang="ru-RU" sz="3600" dirty="0"/>
          </a:p>
        </p:txBody>
      </p:sp>
      <p:pic>
        <p:nvPicPr>
          <p:cNvPr id="4098" name="Picture 2" descr="ÐÐ°ÑÑÐ¸Ð½ÐºÐ¸ Ð¿Ð¾ Ð·Ð°Ð¿ÑÐ¾ÑÑ ÑÐ¼ÐµÑÐ½Ð°Ñ Ð±ÑÐºÐ²Ð° Ñ Ð¸ ÐºÐ°ÑÐ°Ð¼Ð·Ð¸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423" y="2812473"/>
            <a:ext cx="2861952" cy="338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2" y="2533402"/>
            <a:ext cx="3348840" cy="35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1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1" y="568519"/>
            <a:ext cx="79010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В русском языке есть всего 74 слова, начинающихся с буквы </a:t>
            </a:r>
            <a:r>
              <a:rPr lang="ru-RU" sz="32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Й</a:t>
            </a:r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 Но большинство из нас помнит лишь </a:t>
            </a:r>
            <a:r>
              <a:rPr lang="ru-RU" sz="32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йод</a:t>
            </a:r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 </a:t>
            </a:r>
            <a:r>
              <a:rPr lang="ru-RU" sz="3200" i="1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йогу</a:t>
            </a:r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и </a:t>
            </a:r>
            <a:r>
              <a:rPr lang="ru-RU" sz="32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Йошкар-Олу</a:t>
            </a:r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7" y="2610847"/>
            <a:ext cx="4144487" cy="3552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776" y="3137057"/>
            <a:ext cx="3813577" cy="302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8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9223" y="517098"/>
            <a:ext cx="77205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PT Sans"/>
              </a:rPr>
              <a:t>"Должность - от слова долг, работа - от слова раб, увольнение - от слова воля"</a:t>
            </a:r>
            <a:endParaRPr lang="ru-RU" sz="4000" b="1" i="0" dirty="0">
              <a:solidFill>
                <a:srgbClr val="000000"/>
              </a:solidFill>
              <a:effectLst/>
              <a:latin typeface="PT Sans"/>
            </a:endParaRPr>
          </a:p>
        </p:txBody>
      </p:sp>
      <p:pic>
        <p:nvPicPr>
          <p:cNvPr id="6146" name="Picture 2" descr="ÐÐ°ÑÑÐ¸Ð½ÐºÐ¸ Ð¿Ð¾ Ð·Ð°Ð¿ÑÐ¾ÑÑ Ð¿ÑÐ¸ÑÑ Ð² Ð½ÐµÐ±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233" y="3295362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73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4647" y="659568"/>
            <a:ext cx="80318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222222"/>
                </a:solidFill>
                <a:latin typeface="arial" panose="020B0604020202020204" pitchFamily="34" charset="0"/>
              </a:rPr>
              <a:t>Единственное 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слово русского языка, которое не имеет корня, – это слово «вынуть». Считается, что в этом слове так называемый </a:t>
            </a:r>
            <a:r>
              <a:rPr lang="ru-RU" sz="2800" i="1" dirty="0">
                <a:solidFill>
                  <a:srgbClr val="222222"/>
                </a:solidFill>
                <a:latin typeface="arial" panose="020B0604020202020204" pitchFamily="34" charset="0"/>
              </a:rPr>
              <a:t>нулевой корень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, находящийся в чередовании с корнем -им- (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вын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-им-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ать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).</a:t>
            </a:r>
            <a:endParaRPr lang="ru-RU" sz="2800" dirty="0"/>
          </a:p>
        </p:txBody>
      </p:sp>
      <p:pic>
        <p:nvPicPr>
          <p:cNvPr id="7170" name="Picture 2" descr="ÐÐ°ÑÑÐ¸Ð½ÐºÐ¸ Ð¿Ð¾ Ð·Ð°Ð¿ÑÐ¾ÑÑ ÐÐ«ÐÐ£Ð¢Ð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030" y="3559682"/>
            <a:ext cx="4873557" cy="197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2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211</TotalTime>
  <Words>110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</vt:lpstr>
      <vt:lpstr>Arial Black</vt:lpstr>
      <vt:lpstr>Calibri</vt:lpstr>
      <vt:lpstr>Garamond</vt:lpstr>
      <vt:lpstr>Helvetica</vt:lpstr>
      <vt:lpstr>PT Sans</vt:lpstr>
      <vt:lpstr>Times New Roman</vt:lpstr>
      <vt:lpstr>Натуральные материалы</vt:lpstr>
      <vt:lpstr>Интересное о русском языке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Интересные факты о русском языке</dc:title>
  <dc:creator>Alex</dc:creator>
  <cp:lastModifiedBy>учитель</cp:lastModifiedBy>
  <cp:revision>27</cp:revision>
  <dcterms:created xsi:type="dcterms:W3CDTF">2019-04-16T09:08:49Z</dcterms:created>
  <dcterms:modified xsi:type="dcterms:W3CDTF">2024-09-27T13:28:11Z</dcterms:modified>
</cp:coreProperties>
</file>